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4"/>
  </p:sldMasterIdLst>
  <p:notesMasterIdLst>
    <p:notesMasterId r:id="rId10"/>
  </p:notesMasterIdLst>
  <p:sldIdLst>
    <p:sldId id="256" r:id="rId5"/>
    <p:sldId id="259" r:id="rId6"/>
    <p:sldId id="257" r:id="rId7"/>
    <p:sldId id="261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8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4C925E-8368-4DCD-23AC-CC95972DF765}" v="4" dt="2022-06-08T00:30:11.258"/>
    <p1510:client id="{2F732234-DD96-6C71-1833-120DD687F38A}" v="4" dt="2022-06-08T00:17:54.680"/>
    <p1510:client id="{9927855A-F60A-CE05-5D16-1AC5C3364413}" v="748" dt="2022-06-08T00:25:21.246"/>
    <p1510:client id="{F5E719F1-21F1-402C-85C0-8F4A205E0716}" v="918" dt="2022-06-08T00:40:18.1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4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0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C24B2B-9820-4D7F-B9AD-30848B51C506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B98D9DE-3066-4079-8F17-14FB7FDB1485}">
      <dgm:prSet/>
      <dgm:spPr/>
      <dgm:t>
        <a:bodyPr/>
        <a:lstStyle/>
        <a:p>
          <a:r>
            <a:rPr lang="en-US"/>
            <a:t>CREATE</a:t>
          </a:r>
        </a:p>
      </dgm:t>
    </dgm:pt>
    <dgm:pt modelId="{240289BF-8557-4C31-92F1-3C57E9189723}" type="parTrans" cxnId="{3532AB5B-AD5C-43FA-A6D5-A3125BD7DBF1}">
      <dgm:prSet/>
      <dgm:spPr/>
      <dgm:t>
        <a:bodyPr/>
        <a:lstStyle/>
        <a:p>
          <a:endParaRPr lang="en-US"/>
        </a:p>
      </dgm:t>
    </dgm:pt>
    <dgm:pt modelId="{A96E5318-ACC7-4250-82EA-16BFC38BEE05}" type="sibTrans" cxnId="{3532AB5B-AD5C-43FA-A6D5-A3125BD7DBF1}">
      <dgm:prSet/>
      <dgm:spPr/>
      <dgm:t>
        <a:bodyPr/>
        <a:lstStyle/>
        <a:p>
          <a:endParaRPr lang="en-US"/>
        </a:p>
      </dgm:t>
    </dgm:pt>
    <dgm:pt modelId="{0FCC19EA-5EF0-4699-8C75-815558C29B48}">
      <dgm:prSet/>
      <dgm:spPr/>
      <dgm:t>
        <a:bodyPr/>
        <a:lstStyle/>
        <a:p>
          <a:r>
            <a:rPr lang="en-US"/>
            <a:t>Create Agents, Hotels, Rooms, Guests, and Bookings</a:t>
          </a:r>
        </a:p>
      </dgm:t>
    </dgm:pt>
    <dgm:pt modelId="{4B8BAC70-DFE7-46FD-BA00-84F7151872CB}" type="parTrans" cxnId="{877DC3BF-8806-4737-9028-27FF44DB767A}">
      <dgm:prSet/>
      <dgm:spPr/>
      <dgm:t>
        <a:bodyPr/>
        <a:lstStyle/>
        <a:p>
          <a:endParaRPr lang="en-US"/>
        </a:p>
      </dgm:t>
    </dgm:pt>
    <dgm:pt modelId="{8E95A3C0-14D3-4218-97C0-1F8A638211B1}" type="sibTrans" cxnId="{877DC3BF-8806-4737-9028-27FF44DB767A}">
      <dgm:prSet/>
      <dgm:spPr/>
      <dgm:t>
        <a:bodyPr/>
        <a:lstStyle/>
        <a:p>
          <a:endParaRPr lang="en-US"/>
        </a:p>
      </dgm:t>
    </dgm:pt>
    <dgm:pt modelId="{467BE61D-FB1F-45D1-8DFD-0549DAFC52AD}">
      <dgm:prSet/>
      <dgm:spPr/>
      <dgm:t>
        <a:bodyPr/>
        <a:lstStyle/>
        <a:p>
          <a:r>
            <a:rPr lang="en-US"/>
            <a:t>READ</a:t>
          </a:r>
        </a:p>
      </dgm:t>
    </dgm:pt>
    <dgm:pt modelId="{A4651A86-D285-44D9-9E59-020627CCDB12}" type="parTrans" cxnId="{002927B5-7D4A-4F96-A7A2-BCA1D5D3931F}">
      <dgm:prSet/>
      <dgm:spPr/>
      <dgm:t>
        <a:bodyPr/>
        <a:lstStyle/>
        <a:p>
          <a:endParaRPr lang="en-US"/>
        </a:p>
      </dgm:t>
    </dgm:pt>
    <dgm:pt modelId="{9A999DF3-3A32-4C6A-B824-9491FA0C2332}" type="sibTrans" cxnId="{002927B5-7D4A-4F96-A7A2-BCA1D5D3931F}">
      <dgm:prSet/>
      <dgm:spPr/>
      <dgm:t>
        <a:bodyPr/>
        <a:lstStyle/>
        <a:p>
          <a:endParaRPr lang="en-US"/>
        </a:p>
      </dgm:t>
    </dgm:pt>
    <dgm:pt modelId="{A2812107-D998-4BE1-AB6F-AD5D25598F82}">
      <dgm:prSet/>
      <dgm:spPr/>
      <dgm:t>
        <a:bodyPr/>
        <a:lstStyle/>
        <a:p>
          <a:r>
            <a:rPr lang="en-US"/>
            <a:t>Read Agent profiles, Hotel information, Room descriptions, Guest profiles, and Booking details</a:t>
          </a:r>
        </a:p>
      </dgm:t>
    </dgm:pt>
    <dgm:pt modelId="{F1D39368-52ED-4FE5-A7D3-8C64A850C5FA}" type="parTrans" cxnId="{BFDA37A4-0E60-47A5-8BC5-35784AA0BB04}">
      <dgm:prSet/>
      <dgm:spPr/>
      <dgm:t>
        <a:bodyPr/>
        <a:lstStyle/>
        <a:p>
          <a:endParaRPr lang="en-US"/>
        </a:p>
      </dgm:t>
    </dgm:pt>
    <dgm:pt modelId="{BE766D88-805B-4969-AE94-09B20221AE8C}" type="sibTrans" cxnId="{BFDA37A4-0E60-47A5-8BC5-35784AA0BB04}">
      <dgm:prSet/>
      <dgm:spPr/>
      <dgm:t>
        <a:bodyPr/>
        <a:lstStyle/>
        <a:p>
          <a:endParaRPr lang="en-US"/>
        </a:p>
      </dgm:t>
    </dgm:pt>
    <dgm:pt modelId="{925A3C04-D647-4FEC-859B-5EF01689167F}">
      <dgm:prSet/>
      <dgm:spPr/>
      <dgm:t>
        <a:bodyPr/>
        <a:lstStyle/>
        <a:p>
          <a:r>
            <a:rPr lang="en-US"/>
            <a:t>UPDATE</a:t>
          </a:r>
        </a:p>
      </dgm:t>
    </dgm:pt>
    <dgm:pt modelId="{96570BC3-EF96-4ADD-8DB5-1AB0F0702B5D}" type="parTrans" cxnId="{5A519172-3F43-4D7B-896A-AC29706ED5CE}">
      <dgm:prSet/>
      <dgm:spPr/>
      <dgm:t>
        <a:bodyPr/>
        <a:lstStyle/>
        <a:p>
          <a:endParaRPr lang="en-US"/>
        </a:p>
      </dgm:t>
    </dgm:pt>
    <dgm:pt modelId="{F800B1C2-278D-4A1A-AE53-5BA95B3263D8}" type="sibTrans" cxnId="{5A519172-3F43-4D7B-896A-AC29706ED5CE}">
      <dgm:prSet/>
      <dgm:spPr/>
      <dgm:t>
        <a:bodyPr/>
        <a:lstStyle/>
        <a:p>
          <a:endParaRPr lang="en-US"/>
        </a:p>
      </dgm:t>
    </dgm:pt>
    <dgm:pt modelId="{DE0EEAA6-2AF4-4C23-80E9-BFF88FF9F1B2}">
      <dgm:prSet/>
      <dgm:spPr/>
      <dgm:t>
        <a:bodyPr/>
        <a:lstStyle/>
        <a:p>
          <a:r>
            <a:rPr lang="en-US"/>
            <a:t>Update Agent profiles including password, Update Hotel information including amenities, Update the room type for existing rooms, Update Guest Profiles, Update Existing Bookings</a:t>
          </a:r>
        </a:p>
      </dgm:t>
    </dgm:pt>
    <dgm:pt modelId="{5E3F075F-7263-4DF5-B902-F34AB22B68D0}" type="parTrans" cxnId="{E6134ED4-AA66-4647-AFE3-9319CE684B78}">
      <dgm:prSet/>
      <dgm:spPr/>
      <dgm:t>
        <a:bodyPr/>
        <a:lstStyle/>
        <a:p>
          <a:endParaRPr lang="en-US"/>
        </a:p>
      </dgm:t>
    </dgm:pt>
    <dgm:pt modelId="{1A4F62E9-748A-45D3-82E5-97901E29FADC}" type="sibTrans" cxnId="{E6134ED4-AA66-4647-AFE3-9319CE684B78}">
      <dgm:prSet/>
      <dgm:spPr/>
      <dgm:t>
        <a:bodyPr/>
        <a:lstStyle/>
        <a:p>
          <a:endParaRPr lang="en-US"/>
        </a:p>
      </dgm:t>
    </dgm:pt>
    <dgm:pt modelId="{EB37F179-2663-4BEF-AF2F-29DB2205C397}">
      <dgm:prSet/>
      <dgm:spPr/>
      <dgm:t>
        <a:bodyPr/>
        <a:lstStyle/>
        <a:p>
          <a:r>
            <a:rPr lang="en-US"/>
            <a:t>DELETE</a:t>
          </a:r>
        </a:p>
      </dgm:t>
    </dgm:pt>
    <dgm:pt modelId="{BA21BB17-7A79-4357-844B-D4437FDE259A}" type="parTrans" cxnId="{B7DCB3A8-65F4-483E-B013-98934AF5D0A6}">
      <dgm:prSet/>
      <dgm:spPr/>
      <dgm:t>
        <a:bodyPr/>
        <a:lstStyle/>
        <a:p>
          <a:endParaRPr lang="en-US"/>
        </a:p>
      </dgm:t>
    </dgm:pt>
    <dgm:pt modelId="{13F24541-5F8E-4C95-A977-14FC49F262DA}" type="sibTrans" cxnId="{B7DCB3A8-65F4-483E-B013-98934AF5D0A6}">
      <dgm:prSet/>
      <dgm:spPr/>
      <dgm:t>
        <a:bodyPr/>
        <a:lstStyle/>
        <a:p>
          <a:endParaRPr lang="en-US"/>
        </a:p>
      </dgm:t>
    </dgm:pt>
    <dgm:pt modelId="{0C4E2609-621F-463B-8EF6-0AC46C2CDBFC}">
      <dgm:prSet/>
      <dgm:spPr/>
      <dgm:t>
        <a:bodyPr/>
        <a:lstStyle/>
        <a:p>
          <a:r>
            <a:rPr lang="en-US" dirty="0"/>
            <a:t>Delete Hotels without future bookings, Rooms without bookings, Guests without future bookings, Bookings</a:t>
          </a:r>
        </a:p>
      </dgm:t>
    </dgm:pt>
    <dgm:pt modelId="{D38C7C56-4427-43FA-8D99-B79E4A03D119}" type="parTrans" cxnId="{69C2F6DA-2C9D-4C00-B437-9A2EF88DCAF4}">
      <dgm:prSet/>
      <dgm:spPr/>
      <dgm:t>
        <a:bodyPr/>
        <a:lstStyle/>
        <a:p>
          <a:endParaRPr lang="en-US"/>
        </a:p>
      </dgm:t>
    </dgm:pt>
    <dgm:pt modelId="{6F63B61C-6412-489C-AB9A-086D6C92E0EB}" type="sibTrans" cxnId="{69C2F6DA-2C9D-4C00-B437-9A2EF88DCAF4}">
      <dgm:prSet/>
      <dgm:spPr/>
      <dgm:t>
        <a:bodyPr/>
        <a:lstStyle/>
        <a:p>
          <a:endParaRPr lang="en-US"/>
        </a:p>
      </dgm:t>
    </dgm:pt>
    <dgm:pt modelId="{EA1646E0-1320-482C-B16C-1C0AF4CA4B8F}" type="pres">
      <dgm:prSet presAssocID="{89C24B2B-9820-4D7F-B9AD-30848B51C506}" presName="linear" presStyleCnt="0">
        <dgm:presLayoutVars>
          <dgm:animLvl val="lvl"/>
          <dgm:resizeHandles val="exact"/>
        </dgm:presLayoutVars>
      </dgm:prSet>
      <dgm:spPr/>
    </dgm:pt>
    <dgm:pt modelId="{A14EFD26-CCEB-44A3-BDC5-539718A7F333}" type="pres">
      <dgm:prSet presAssocID="{3B98D9DE-3066-4079-8F17-14FB7FDB1485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5259FB7-CDB5-4894-9E1C-8E3B9082818A}" type="pres">
      <dgm:prSet presAssocID="{3B98D9DE-3066-4079-8F17-14FB7FDB1485}" presName="childText" presStyleLbl="revTx" presStyleIdx="0" presStyleCnt="4">
        <dgm:presLayoutVars>
          <dgm:bulletEnabled val="1"/>
        </dgm:presLayoutVars>
      </dgm:prSet>
      <dgm:spPr/>
    </dgm:pt>
    <dgm:pt modelId="{6698CE3F-72B4-434B-9C19-2C220DA30838}" type="pres">
      <dgm:prSet presAssocID="{467BE61D-FB1F-45D1-8DFD-0549DAFC52A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B77EC3EC-DEAD-4EF9-848D-8007F8EF26A7}" type="pres">
      <dgm:prSet presAssocID="{467BE61D-FB1F-45D1-8DFD-0549DAFC52AD}" presName="childText" presStyleLbl="revTx" presStyleIdx="1" presStyleCnt="4">
        <dgm:presLayoutVars>
          <dgm:bulletEnabled val="1"/>
        </dgm:presLayoutVars>
      </dgm:prSet>
      <dgm:spPr/>
    </dgm:pt>
    <dgm:pt modelId="{C667EEDA-7A7E-4F7E-98C6-7AC69C968B97}" type="pres">
      <dgm:prSet presAssocID="{925A3C04-D647-4FEC-859B-5EF01689167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554D173-BFB4-41AB-AF7F-03BC2407CF29}" type="pres">
      <dgm:prSet presAssocID="{925A3C04-D647-4FEC-859B-5EF01689167F}" presName="childText" presStyleLbl="revTx" presStyleIdx="2" presStyleCnt="4">
        <dgm:presLayoutVars>
          <dgm:bulletEnabled val="1"/>
        </dgm:presLayoutVars>
      </dgm:prSet>
      <dgm:spPr/>
    </dgm:pt>
    <dgm:pt modelId="{E065E5F3-37AD-4ABE-88B8-9E28DEC594A0}" type="pres">
      <dgm:prSet presAssocID="{EB37F179-2663-4BEF-AF2F-29DB2205C397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10A7B4E3-6E25-4E53-98B3-31DAA40B1D36}" type="pres">
      <dgm:prSet presAssocID="{EB37F179-2663-4BEF-AF2F-29DB2205C397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AD072C10-54C8-4B04-BA4F-F4BBF7185358}" type="presOf" srcId="{89C24B2B-9820-4D7F-B9AD-30848B51C506}" destId="{EA1646E0-1320-482C-B16C-1C0AF4CA4B8F}" srcOrd="0" destOrd="0" presId="urn:microsoft.com/office/officeart/2005/8/layout/vList2"/>
    <dgm:cxn modelId="{57990A37-C396-4DF1-9CF4-946D5229BAE5}" type="presOf" srcId="{3B98D9DE-3066-4079-8F17-14FB7FDB1485}" destId="{A14EFD26-CCEB-44A3-BDC5-539718A7F333}" srcOrd="0" destOrd="0" presId="urn:microsoft.com/office/officeart/2005/8/layout/vList2"/>
    <dgm:cxn modelId="{CD786F39-E48C-42E4-99B0-397C7BDDF24E}" type="presOf" srcId="{0FCC19EA-5EF0-4699-8C75-815558C29B48}" destId="{95259FB7-CDB5-4894-9E1C-8E3B9082818A}" srcOrd="0" destOrd="0" presId="urn:microsoft.com/office/officeart/2005/8/layout/vList2"/>
    <dgm:cxn modelId="{3532AB5B-AD5C-43FA-A6D5-A3125BD7DBF1}" srcId="{89C24B2B-9820-4D7F-B9AD-30848B51C506}" destId="{3B98D9DE-3066-4079-8F17-14FB7FDB1485}" srcOrd="0" destOrd="0" parTransId="{240289BF-8557-4C31-92F1-3C57E9189723}" sibTransId="{A96E5318-ACC7-4250-82EA-16BFC38BEE05}"/>
    <dgm:cxn modelId="{EF087950-C7D1-4E97-A810-AB1C85D7F12C}" type="presOf" srcId="{DE0EEAA6-2AF4-4C23-80E9-BFF88FF9F1B2}" destId="{D554D173-BFB4-41AB-AF7F-03BC2407CF29}" srcOrd="0" destOrd="0" presId="urn:microsoft.com/office/officeart/2005/8/layout/vList2"/>
    <dgm:cxn modelId="{5A519172-3F43-4D7B-896A-AC29706ED5CE}" srcId="{89C24B2B-9820-4D7F-B9AD-30848B51C506}" destId="{925A3C04-D647-4FEC-859B-5EF01689167F}" srcOrd="2" destOrd="0" parTransId="{96570BC3-EF96-4ADD-8DB5-1AB0F0702B5D}" sibTransId="{F800B1C2-278D-4A1A-AE53-5BA95B3263D8}"/>
    <dgm:cxn modelId="{18B29357-677B-4BC9-9F1D-49EB94B50511}" type="presOf" srcId="{925A3C04-D647-4FEC-859B-5EF01689167F}" destId="{C667EEDA-7A7E-4F7E-98C6-7AC69C968B97}" srcOrd="0" destOrd="0" presId="urn:microsoft.com/office/officeart/2005/8/layout/vList2"/>
    <dgm:cxn modelId="{E9C3AE8F-4CBD-4AB6-A0FD-FC78006B6099}" type="presOf" srcId="{EB37F179-2663-4BEF-AF2F-29DB2205C397}" destId="{E065E5F3-37AD-4ABE-88B8-9E28DEC594A0}" srcOrd="0" destOrd="0" presId="urn:microsoft.com/office/officeart/2005/8/layout/vList2"/>
    <dgm:cxn modelId="{BFDA37A4-0E60-47A5-8BC5-35784AA0BB04}" srcId="{467BE61D-FB1F-45D1-8DFD-0549DAFC52AD}" destId="{A2812107-D998-4BE1-AB6F-AD5D25598F82}" srcOrd="0" destOrd="0" parTransId="{F1D39368-52ED-4FE5-A7D3-8C64A850C5FA}" sibTransId="{BE766D88-805B-4969-AE94-09B20221AE8C}"/>
    <dgm:cxn modelId="{BEB48AA8-6577-4737-A3D0-661DCF8E6748}" type="presOf" srcId="{467BE61D-FB1F-45D1-8DFD-0549DAFC52AD}" destId="{6698CE3F-72B4-434B-9C19-2C220DA30838}" srcOrd="0" destOrd="0" presId="urn:microsoft.com/office/officeart/2005/8/layout/vList2"/>
    <dgm:cxn modelId="{B7DCB3A8-65F4-483E-B013-98934AF5D0A6}" srcId="{89C24B2B-9820-4D7F-B9AD-30848B51C506}" destId="{EB37F179-2663-4BEF-AF2F-29DB2205C397}" srcOrd="3" destOrd="0" parTransId="{BA21BB17-7A79-4357-844B-D4437FDE259A}" sibTransId="{13F24541-5F8E-4C95-A977-14FC49F262DA}"/>
    <dgm:cxn modelId="{002927B5-7D4A-4F96-A7A2-BCA1D5D3931F}" srcId="{89C24B2B-9820-4D7F-B9AD-30848B51C506}" destId="{467BE61D-FB1F-45D1-8DFD-0549DAFC52AD}" srcOrd="1" destOrd="0" parTransId="{A4651A86-D285-44D9-9E59-020627CCDB12}" sibTransId="{9A999DF3-3A32-4C6A-B824-9491FA0C2332}"/>
    <dgm:cxn modelId="{877DC3BF-8806-4737-9028-27FF44DB767A}" srcId="{3B98D9DE-3066-4079-8F17-14FB7FDB1485}" destId="{0FCC19EA-5EF0-4699-8C75-815558C29B48}" srcOrd="0" destOrd="0" parTransId="{4B8BAC70-DFE7-46FD-BA00-84F7151872CB}" sibTransId="{8E95A3C0-14D3-4218-97C0-1F8A638211B1}"/>
    <dgm:cxn modelId="{E6134ED4-AA66-4647-AFE3-9319CE684B78}" srcId="{925A3C04-D647-4FEC-859B-5EF01689167F}" destId="{DE0EEAA6-2AF4-4C23-80E9-BFF88FF9F1B2}" srcOrd="0" destOrd="0" parTransId="{5E3F075F-7263-4DF5-B902-F34AB22B68D0}" sibTransId="{1A4F62E9-748A-45D3-82E5-97901E29FADC}"/>
    <dgm:cxn modelId="{69C2F6DA-2C9D-4C00-B437-9A2EF88DCAF4}" srcId="{EB37F179-2663-4BEF-AF2F-29DB2205C397}" destId="{0C4E2609-621F-463B-8EF6-0AC46C2CDBFC}" srcOrd="0" destOrd="0" parTransId="{D38C7C56-4427-43FA-8D99-B79E4A03D119}" sibTransId="{6F63B61C-6412-489C-AB9A-086D6C92E0EB}"/>
    <dgm:cxn modelId="{C68570E9-9372-43E2-B1B3-42B5C1D7F46C}" type="presOf" srcId="{0C4E2609-621F-463B-8EF6-0AC46C2CDBFC}" destId="{10A7B4E3-6E25-4E53-98B3-31DAA40B1D36}" srcOrd="0" destOrd="0" presId="urn:microsoft.com/office/officeart/2005/8/layout/vList2"/>
    <dgm:cxn modelId="{94D90FF2-228A-420C-839B-D655D23AD56B}" type="presOf" srcId="{A2812107-D998-4BE1-AB6F-AD5D25598F82}" destId="{B77EC3EC-DEAD-4EF9-848D-8007F8EF26A7}" srcOrd="0" destOrd="0" presId="urn:microsoft.com/office/officeart/2005/8/layout/vList2"/>
    <dgm:cxn modelId="{49971868-2204-451F-A900-2A9E1EB34032}" type="presParOf" srcId="{EA1646E0-1320-482C-B16C-1C0AF4CA4B8F}" destId="{A14EFD26-CCEB-44A3-BDC5-539718A7F333}" srcOrd="0" destOrd="0" presId="urn:microsoft.com/office/officeart/2005/8/layout/vList2"/>
    <dgm:cxn modelId="{1A353EF4-6605-44D7-9662-4A54E2876226}" type="presParOf" srcId="{EA1646E0-1320-482C-B16C-1C0AF4CA4B8F}" destId="{95259FB7-CDB5-4894-9E1C-8E3B9082818A}" srcOrd="1" destOrd="0" presId="urn:microsoft.com/office/officeart/2005/8/layout/vList2"/>
    <dgm:cxn modelId="{DBCC8549-39EF-423B-9965-CE627D806D50}" type="presParOf" srcId="{EA1646E0-1320-482C-B16C-1C0AF4CA4B8F}" destId="{6698CE3F-72B4-434B-9C19-2C220DA30838}" srcOrd="2" destOrd="0" presId="urn:microsoft.com/office/officeart/2005/8/layout/vList2"/>
    <dgm:cxn modelId="{95B5DA6E-1E9E-482B-A8BA-329F43A4A2D5}" type="presParOf" srcId="{EA1646E0-1320-482C-B16C-1C0AF4CA4B8F}" destId="{B77EC3EC-DEAD-4EF9-848D-8007F8EF26A7}" srcOrd="3" destOrd="0" presId="urn:microsoft.com/office/officeart/2005/8/layout/vList2"/>
    <dgm:cxn modelId="{256F2404-3EBE-4E1B-8B6D-5742E8098559}" type="presParOf" srcId="{EA1646E0-1320-482C-B16C-1C0AF4CA4B8F}" destId="{C667EEDA-7A7E-4F7E-98C6-7AC69C968B97}" srcOrd="4" destOrd="0" presId="urn:microsoft.com/office/officeart/2005/8/layout/vList2"/>
    <dgm:cxn modelId="{BBA55EDE-F741-423F-841B-4357B54C8B83}" type="presParOf" srcId="{EA1646E0-1320-482C-B16C-1C0AF4CA4B8F}" destId="{D554D173-BFB4-41AB-AF7F-03BC2407CF29}" srcOrd="5" destOrd="0" presId="urn:microsoft.com/office/officeart/2005/8/layout/vList2"/>
    <dgm:cxn modelId="{7964160A-76C0-4C32-8509-D2805A4955E1}" type="presParOf" srcId="{EA1646E0-1320-482C-B16C-1C0AF4CA4B8F}" destId="{E065E5F3-37AD-4ABE-88B8-9E28DEC594A0}" srcOrd="6" destOrd="0" presId="urn:microsoft.com/office/officeart/2005/8/layout/vList2"/>
    <dgm:cxn modelId="{4549975D-E225-4A73-9371-7D3415CF3204}" type="presParOf" srcId="{EA1646E0-1320-482C-B16C-1C0AF4CA4B8F}" destId="{10A7B4E3-6E25-4E53-98B3-31DAA40B1D36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A83345A-C94C-4876-BAA9-D025673CD4E2}" type="doc">
      <dgm:prSet loTypeId="urn:microsoft.com/office/officeart/2005/8/layout/vList5" loCatId="list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154D9F42-9C2F-43D0-AFDD-F0A7E1150FFB}">
      <dgm:prSet/>
      <dgm:spPr/>
      <dgm:t>
        <a:bodyPr/>
        <a:lstStyle/>
        <a:p>
          <a:r>
            <a:rPr lang="en-US"/>
            <a:t>First</a:t>
          </a:r>
        </a:p>
      </dgm:t>
    </dgm:pt>
    <dgm:pt modelId="{22195310-6AFA-47DD-A535-9F695A9D99DD}" type="parTrans" cxnId="{EAFFDA06-ED7F-42A1-827F-DC360EECF563}">
      <dgm:prSet/>
      <dgm:spPr/>
      <dgm:t>
        <a:bodyPr/>
        <a:lstStyle/>
        <a:p>
          <a:endParaRPr lang="en-US"/>
        </a:p>
      </dgm:t>
    </dgm:pt>
    <dgm:pt modelId="{6766D7DA-DA08-4DAB-9A49-79D5177F124E}" type="sibTrans" cxnId="{EAFFDA06-ED7F-42A1-827F-DC360EECF563}">
      <dgm:prSet/>
      <dgm:spPr/>
      <dgm:t>
        <a:bodyPr/>
        <a:lstStyle/>
        <a:p>
          <a:endParaRPr lang="en-US"/>
        </a:p>
      </dgm:t>
    </dgm:pt>
    <dgm:pt modelId="{4FC954E7-2782-41B8-92BD-FECE4A1E2C18}">
      <dgm:prSet/>
      <dgm:spPr/>
      <dgm:t>
        <a:bodyPr/>
        <a:lstStyle/>
        <a:p>
          <a:r>
            <a:rPr lang="en-US"/>
            <a:t>Allows user to navigate to the first instance of Agents, Bookings, Guest and Hotels.</a:t>
          </a:r>
        </a:p>
      </dgm:t>
    </dgm:pt>
    <dgm:pt modelId="{6093E747-B00B-4F61-BB8F-8570D9C97CD7}" type="parTrans" cxnId="{6AF194FF-FAF6-49AA-894C-B3942639817D}">
      <dgm:prSet/>
      <dgm:spPr/>
      <dgm:t>
        <a:bodyPr/>
        <a:lstStyle/>
        <a:p>
          <a:endParaRPr lang="en-US"/>
        </a:p>
      </dgm:t>
    </dgm:pt>
    <dgm:pt modelId="{CFFB1CCB-01CC-4A6F-915F-8588FFB62453}" type="sibTrans" cxnId="{6AF194FF-FAF6-49AA-894C-B3942639817D}">
      <dgm:prSet/>
      <dgm:spPr/>
      <dgm:t>
        <a:bodyPr/>
        <a:lstStyle/>
        <a:p>
          <a:endParaRPr lang="en-US"/>
        </a:p>
      </dgm:t>
    </dgm:pt>
    <dgm:pt modelId="{E4235132-7A1E-4CFE-92E0-1706DC05F7FF}">
      <dgm:prSet/>
      <dgm:spPr/>
      <dgm:t>
        <a:bodyPr/>
        <a:lstStyle/>
        <a:p>
          <a:r>
            <a:rPr lang="en-US"/>
            <a:t>Previous</a:t>
          </a:r>
        </a:p>
      </dgm:t>
    </dgm:pt>
    <dgm:pt modelId="{8488613B-187E-4B63-A296-D917A6776820}" type="parTrans" cxnId="{B27BC14B-FAD6-4D73-9A09-0AB988121956}">
      <dgm:prSet/>
      <dgm:spPr/>
      <dgm:t>
        <a:bodyPr/>
        <a:lstStyle/>
        <a:p>
          <a:endParaRPr lang="en-US"/>
        </a:p>
      </dgm:t>
    </dgm:pt>
    <dgm:pt modelId="{3F139B82-62B3-413D-A36D-FEE10D942CA1}" type="sibTrans" cxnId="{B27BC14B-FAD6-4D73-9A09-0AB988121956}">
      <dgm:prSet/>
      <dgm:spPr/>
      <dgm:t>
        <a:bodyPr/>
        <a:lstStyle/>
        <a:p>
          <a:endParaRPr lang="en-US"/>
        </a:p>
      </dgm:t>
    </dgm:pt>
    <dgm:pt modelId="{237D632B-536F-4936-9CAA-D0991E022EA3}">
      <dgm:prSet/>
      <dgm:spPr/>
      <dgm:t>
        <a:bodyPr/>
        <a:lstStyle/>
        <a:p>
          <a:r>
            <a:rPr lang="en-US"/>
            <a:t>Allows user to navigate to the previous instance of Agents, Bookings, Guest and Hotels.</a:t>
          </a:r>
        </a:p>
      </dgm:t>
    </dgm:pt>
    <dgm:pt modelId="{7044FE3F-BAE8-4315-A60D-51713112FF51}" type="parTrans" cxnId="{E09238D5-6A03-4187-B82C-D17BE948FE70}">
      <dgm:prSet/>
      <dgm:spPr/>
      <dgm:t>
        <a:bodyPr/>
        <a:lstStyle/>
        <a:p>
          <a:endParaRPr lang="en-US"/>
        </a:p>
      </dgm:t>
    </dgm:pt>
    <dgm:pt modelId="{C1B1137B-F466-4479-94D9-CFEAE0C9C81F}" type="sibTrans" cxnId="{E09238D5-6A03-4187-B82C-D17BE948FE70}">
      <dgm:prSet/>
      <dgm:spPr/>
      <dgm:t>
        <a:bodyPr/>
        <a:lstStyle/>
        <a:p>
          <a:endParaRPr lang="en-US"/>
        </a:p>
      </dgm:t>
    </dgm:pt>
    <dgm:pt modelId="{C944BBFB-FBF3-4216-8289-5DB95EF96B47}">
      <dgm:prSet/>
      <dgm:spPr/>
      <dgm:t>
        <a:bodyPr/>
        <a:lstStyle/>
        <a:p>
          <a:r>
            <a:rPr lang="en-US"/>
            <a:t>Next</a:t>
          </a:r>
        </a:p>
      </dgm:t>
    </dgm:pt>
    <dgm:pt modelId="{2593789B-48AA-477D-9206-2886A01DA000}" type="parTrans" cxnId="{0A9EAB56-EF5E-459A-A103-8440A3D3ABBB}">
      <dgm:prSet/>
      <dgm:spPr/>
      <dgm:t>
        <a:bodyPr/>
        <a:lstStyle/>
        <a:p>
          <a:endParaRPr lang="en-US"/>
        </a:p>
      </dgm:t>
    </dgm:pt>
    <dgm:pt modelId="{ADA6AF57-544E-4621-8010-D9F10F5B5AC2}" type="sibTrans" cxnId="{0A9EAB56-EF5E-459A-A103-8440A3D3ABBB}">
      <dgm:prSet/>
      <dgm:spPr/>
      <dgm:t>
        <a:bodyPr/>
        <a:lstStyle/>
        <a:p>
          <a:endParaRPr lang="en-US"/>
        </a:p>
      </dgm:t>
    </dgm:pt>
    <dgm:pt modelId="{A86DE429-122F-4390-94F2-464D2C032ABE}">
      <dgm:prSet/>
      <dgm:spPr/>
      <dgm:t>
        <a:bodyPr/>
        <a:lstStyle/>
        <a:p>
          <a:r>
            <a:rPr lang="en-US"/>
            <a:t>Allows user to navigate to the next instance of Agents, Bookings, Guest and Hotels.</a:t>
          </a:r>
        </a:p>
      </dgm:t>
    </dgm:pt>
    <dgm:pt modelId="{0CD5E56F-B6E9-4E05-801E-EADF3398B977}" type="parTrans" cxnId="{212A17FE-123D-4DC1-8947-67BBC2F619B8}">
      <dgm:prSet/>
      <dgm:spPr/>
      <dgm:t>
        <a:bodyPr/>
        <a:lstStyle/>
        <a:p>
          <a:endParaRPr lang="en-US"/>
        </a:p>
      </dgm:t>
    </dgm:pt>
    <dgm:pt modelId="{417AB734-A1B6-4FB1-9658-85CA52EFEDE9}" type="sibTrans" cxnId="{212A17FE-123D-4DC1-8947-67BBC2F619B8}">
      <dgm:prSet/>
      <dgm:spPr/>
      <dgm:t>
        <a:bodyPr/>
        <a:lstStyle/>
        <a:p>
          <a:endParaRPr lang="en-US"/>
        </a:p>
      </dgm:t>
    </dgm:pt>
    <dgm:pt modelId="{0BEC2BA2-ACFD-4EAC-B4BD-24B671E19A61}">
      <dgm:prSet/>
      <dgm:spPr/>
      <dgm:t>
        <a:bodyPr/>
        <a:lstStyle/>
        <a:p>
          <a:r>
            <a:rPr lang="en-US"/>
            <a:t>Last</a:t>
          </a:r>
        </a:p>
      </dgm:t>
    </dgm:pt>
    <dgm:pt modelId="{2AAA7B8E-9615-4AED-8461-C2134AE691C0}" type="parTrans" cxnId="{F63FDE76-DC16-4A8C-9769-AE78FEF69C1B}">
      <dgm:prSet/>
      <dgm:spPr/>
      <dgm:t>
        <a:bodyPr/>
        <a:lstStyle/>
        <a:p>
          <a:endParaRPr lang="en-US"/>
        </a:p>
      </dgm:t>
    </dgm:pt>
    <dgm:pt modelId="{7A22A1DF-1B94-465A-A45C-EEEB7B0BBB07}" type="sibTrans" cxnId="{F63FDE76-DC16-4A8C-9769-AE78FEF69C1B}">
      <dgm:prSet/>
      <dgm:spPr/>
      <dgm:t>
        <a:bodyPr/>
        <a:lstStyle/>
        <a:p>
          <a:endParaRPr lang="en-US"/>
        </a:p>
      </dgm:t>
    </dgm:pt>
    <dgm:pt modelId="{76F54F1A-C6F2-435A-ACB7-B0C004FADB8A}">
      <dgm:prSet/>
      <dgm:spPr/>
      <dgm:t>
        <a:bodyPr/>
        <a:lstStyle/>
        <a:p>
          <a:r>
            <a:rPr lang="en-US"/>
            <a:t>Allows user to navigate to the last instance of Agents, Bookings, Guest and Hotels.</a:t>
          </a:r>
          <a:br>
            <a:rPr lang="en-US"/>
          </a:br>
          <a:endParaRPr lang="en-US"/>
        </a:p>
      </dgm:t>
    </dgm:pt>
    <dgm:pt modelId="{5E5F5458-15B1-4613-B1FB-AF67704C401C}" type="parTrans" cxnId="{6159CAAF-D65B-42B9-99F4-F0C4F6CBA7E0}">
      <dgm:prSet/>
      <dgm:spPr/>
      <dgm:t>
        <a:bodyPr/>
        <a:lstStyle/>
        <a:p>
          <a:endParaRPr lang="en-US"/>
        </a:p>
      </dgm:t>
    </dgm:pt>
    <dgm:pt modelId="{A5E3EBF2-A9E4-4A09-9FB5-96877F4A4CA7}" type="sibTrans" cxnId="{6159CAAF-D65B-42B9-99F4-F0C4F6CBA7E0}">
      <dgm:prSet/>
      <dgm:spPr/>
      <dgm:t>
        <a:bodyPr/>
        <a:lstStyle/>
        <a:p>
          <a:endParaRPr lang="en-US"/>
        </a:p>
      </dgm:t>
    </dgm:pt>
    <dgm:pt modelId="{D02F1617-A5FF-41E1-8275-E0B7EFA5CC2F}" type="pres">
      <dgm:prSet presAssocID="{4A83345A-C94C-4876-BAA9-D025673CD4E2}" presName="Name0" presStyleCnt="0">
        <dgm:presLayoutVars>
          <dgm:dir/>
          <dgm:animLvl val="lvl"/>
          <dgm:resizeHandles val="exact"/>
        </dgm:presLayoutVars>
      </dgm:prSet>
      <dgm:spPr/>
    </dgm:pt>
    <dgm:pt modelId="{70703EB2-630E-4DFD-AF81-6751FCBF4510}" type="pres">
      <dgm:prSet presAssocID="{154D9F42-9C2F-43D0-AFDD-F0A7E1150FFB}" presName="linNode" presStyleCnt="0"/>
      <dgm:spPr/>
    </dgm:pt>
    <dgm:pt modelId="{E0E9AE22-E416-412E-87CE-A49420AAE7C6}" type="pres">
      <dgm:prSet presAssocID="{154D9F42-9C2F-43D0-AFDD-F0A7E1150FFB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14D0806F-2C5E-45EF-AB27-149715973C58}" type="pres">
      <dgm:prSet presAssocID="{154D9F42-9C2F-43D0-AFDD-F0A7E1150FFB}" presName="descendantText" presStyleLbl="alignAccFollowNode1" presStyleIdx="0" presStyleCnt="4">
        <dgm:presLayoutVars>
          <dgm:bulletEnabled val="1"/>
        </dgm:presLayoutVars>
      </dgm:prSet>
      <dgm:spPr/>
    </dgm:pt>
    <dgm:pt modelId="{D9F421B1-0872-4D44-B2D2-F2E1AE900BCB}" type="pres">
      <dgm:prSet presAssocID="{6766D7DA-DA08-4DAB-9A49-79D5177F124E}" presName="sp" presStyleCnt="0"/>
      <dgm:spPr/>
    </dgm:pt>
    <dgm:pt modelId="{A5920F3A-66D7-4B0E-8A4F-4BC38CE94D79}" type="pres">
      <dgm:prSet presAssocID="{E4235132-7A1E-4CFE-92E0-1706DC05F7FF}" presName="linNode" presStyleCnt="0"/>
      <dgm:spPr/>
    </dgm:pt>
    <dgm:pt modelId="{AAB1B806-96CD-454E-876B-C2F718A22C4B}" type="pres">
      <dgm:prSet presAssocID="{E4235132-7A1E-4CFE-92E0-1706DC05F7FF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28B5381C-860D-4B14-97EA-8A82179A0B12}" type="pres">
      <dgm:prSet presAssocID="{E4235132-7A1E-4CFE-92E0-1706DC05F7FF}" presName="descendantText" presStyleLbl="alignAccFollowNode1" presStyleIdx="1" presStyleCnt="4">
        <dgm:presLayoutVars>
          <dgm:bulletEnabled val="1"/>
        </dgm:presLayoutVars>
      </dgm:prSet>
      <dgm:spPr/>
    </dgm:pt>
    <dgm:pt modelId="{FB679C43-68F0-4A55-9BE5-66BF339F6650}" type="pres">
      <dgm:prSet presAssocID="{3F139B82-62B3-413D-A36D-FEE10D942CA1}" presName="sp" presStyleCnt="0"/>
      <dgm:spPr/>
    </dgm:pt>
    <dgm:pt modelId="{F9A5F921-FF2F-4FBA-99D4-873825D9CD61}" type="pres">
      <dgm:prSet presAssocID="{C944BBFB-FBF3-4216-8289-5DB95EF96B47}" presName="linNode" presStyleCnt="0"/>
      <dgm:spPr/>
    </dgm:pt>
    <dgm:pt modelId="{C526127E-9CBD-4162-A04B-21CE3418651F}" type="pres">
      <dgm:prSet presAssocID="{C944BBFB-FBF3-4216-8289-5DB95EF96B47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004D9989-CEA2-4FDD-9B31-AC6731C02404}" type="pres">
      <dgm:prSet presAssocID="{C944BBFB-FBF3-4216-8289-5DB95EF96B47}" presName="descendantText" presStyleLbl="alignAccFollowNode1" presStyleIdx="2" presStyleCnt="4">
        <dgm:presLayoutVars>
          <dgm:bulletEnabled val="1"/>
        </dgm:presLayoutVars>
      </dgm:prSet>
      <dgm:spPr/>
    </dgm:pt>
    <dgm:pt modelId="{17CBA81D-5853-453B-A1F3-5E23D72C2A90}" type="pres">
      <dgm:prSet presAssocID="{ADA6AF57-544E-4621-8010-D9F10F5B5AC2}" presName="sp" presStyleCnt="0"/>
      <dgm:spPr/>
    </dgm:pt>
    <dgm:pt modelId="{7E9C6359-85FA-4FA9-94D9-12C8FC5AD5F0}" type="pres">
      <dgm:prSet presAssocID="{0BEC2BA2-ACFD-4EAC-B4BD-24B671E19A61}" presName="linNode" presStyleCnt="0"/>
      <dgm:spPr/>
    </dgm:pt>
    <dgm:pt modelId="{80464353-5EEF-4030-A150-ECC5B78C3E3B}" type="pres">
      <dgm:prSet presAssocID="{0BEC2BA2-ACFD-4EAC-B4BD-24B671E19A61}" presName="parentText" presStyleLbl="node1" presStyleIdx="3" presStyleCnt="4">
        <dgm:presLayoutVars>
          <dgm:chMax val="1"/>
          <dgm:bulletEnabled val="1"/>
        </dgm:presLayoutVars>
      </dgm:prSet>
      <dgm:spPr/>
    </dgm:pt>
    <dgm:pt modelId="{4E5A694F-BB21-4DD6-965B-1BB9127EEEEB}" type="pres">
      <dgm:prSet presAssocID="{0BEC2BA2-ACFD-4EAC-B4BD-24B671E19A61}" presName="descendantText" presStyleLbl="alignAccFollowNode1" presStyleIdx="3" presStyleCnt="4">
        <dgm:presLayoutVars>
          <dgm:bulletEnabled val="1"/>
        </dgm:presLayoutVars>
      </dgm:prSet>
      <dgm:spPr/>
    </dgm:pt>
  </dgm:ptLst>
  <dgm:cxnLst>
    <dgm:cxn modelId="{EAFFDA06-ED7F-42A1-827F-DC360EECF563}" srcId="{4A83345A-C94C-4876-BAA9-D025673CD4E2}" destId="{154D9F42-9C2F-43D0-AFDD-F0A7E1150FFB}" srcOrd="0" destOrd="0" parTransId="{22195310-6AFA-47DD-A535-9F695A9D99DD}" sibTransId="{6766D7DA-DA08-4DAB-9A49-79D5177F124E}"/>
    <dgm:cxn modelId="{89087A24-0E7C-4322-989B-4138460D096D}" type="presOf" srcId="{237D632B-536F-4936-9CAA-D0991E022EA3}" destId="{28B5381C-860D-4B14-97EA-8A82179A0B12}" srcOrd="0" destOrd="0" presId="urn:microsoft.com/office/officeart/2005/8/layout/vList5"/>
    <dgm:cxn modelId="{CDA2FF30-3634-403B-9520-16CECEAE7878}" type="presOf" srcId="{4FC954E7-2782-41B8-92BD-FECE4A1E2C18}" destId="{14D0806F-2C5E-45EF-AB27-149715973C58}" srcOrd="0" destOrd="0" presId="urn:microsoft.com/office/officeart/2005/8/layout/vList5"/>
    <dgm:cxn modelId="{23B3BA34-2FC1-4148-86BC-DDB887D97474}" type="presOf" srcId="{A86DE429-122F-4390-94F2-464D2C032ABE}" destId="{004D9989-CEA2-4FDD-9B31-AC6731C02404}" srcOrd="0" destOrd="0" presId="urn:microsoft.com/office/officeart/2005/8/layout/vList5"/>
    <dgm:cxn modelId="{CDD8993F-8E06-4B29-B5A8-18487AD868B7}" type="presOf" srcId="{0BEC2BA2-ACFD-4EAC-B4BD-24B671E19A61}" destId="{80464353-5EEF-4030-A150-ECC5B78C3E3B}" srcOrd="0" destOrd="0" presId="urn:microsoft.com/office/officeart/2005/8/layout/vList5"/>
    <dgm:cxn modelId="{B27BC14B-FAD6-4D73-9A09-0AB988121956}" srcId="{4A83345A-C94C-4876-BAA9-D025673CD4E2}" destId="{E4235132-7A1E-4CFE-92E0-1706DC05F7FF}" srcOrd="1" destOrd="0" parTransId="{8488613B-187E-4B63-A296-D917A6776820}" sibTransId="{3F139B82-62B3-413D-A36D-FEE10D942CA1}"/>
    <dgm:cxn modelId="{AEF5F86E-3070-45F9-B6F9-38FBABAD27BE}" type="presOf" srcId="{154D9F42-9C2F-43D0-AFDD-F0A7E1150FFB}" destId="{E0E9AE22-E416-412E-87CE-A49420AAE7C6}" srcOrd="0" destOrd="0" presId="urn:microsoft.com/office/officeart/2005/8/layout/vList5"/>
    <dgm:cxn modelId="{0A9EAB56-EF5E-459A-A103-8440A3D3ABBB}" srcId="{4A83345A-C94C-4876-BAA9-D025673CD4E2}" destId="{C944BBFB-FBF3-4216-8289-5DB95EF96B47}" srcOrd="2" destOrd="0" parTransId="{2593789B-48AA-477D-9206-2886A01DA000}" sibTransId="{ADA6AF57-544E-4621-8010-D9F10F5B5AC2}"/>
    <dgm:cxn modelId="{F63FDE76-DC16-4A8C-9769-AE78FEF69C1B}" srcId="{4A83345A-C94C-4876-BAA9-D025673CD4E2}" destId="{0BEC2BA2-ACFD-4EAC-B4BD-24B671E19A61}" srcOrd="3" destOrd="0" parTransId="{2AAA7B8E-9615-4AED-8461-C2134AE691C0}" sibTransId="{7A22A1DF-1B94-465A-A45C-EEEB7B0BBB07}"/>
    <dgm:cxn modelId="{6D37F68C-B244-49B2-BC3B-CD771950F782}" type="presOf" srcId="{4A83345A-C94C-4876-BAA9-D025673CD4E2}" destId="{D02F1617-A5FF-41E1-8275-E0B7EFA5CC2F}" srcOrd="0" destOrd="0" presId="urn:microsoft.com/office/officeart/2005/8/layout/vList5"/>
    <dgm:cxn modelId="{C7EBCC93-B291-4848-B7C1-8DFE1A225D3A}" type="presOf" srcId="{76F54F1A-C6F2-435A-ACB7-B0C004FADB8A}" destId="{4E5A694F-BB21-4DD6-965B-1BB9127EEEEB}" srcOrd="0" destOrd="0" presId="urn:microsoft.com/office/officeart/2005/8/layout/vList5"/>
    <dgm:cxn modelId="{6159CAAF-D65B-42B9-99F4-F0C4F6CBA7E0}" srcId="{0BEC2BA2-ACFD-4EAC-B4BD-24B671E19A61}" destId="{76F54F1A-C6F2-435A-ACB7-B0C004FADB8A}" srcOrd="0" destOrd="0" parTransId="{5E5F5458-15B1-4613-B1FB-AF67704C401C}" sibTransId="{A5E3EBF2-A9E4-4A09-9FB5-96877F4A4CA7}"/>
    <dgm:cxn modelId="{E4480ED2-535F-4195-8DF9-522D32FFF070}" type="presOf" srcId="{C944BBFB-FBF3-4216-8289-5DB95EF96B47}" destId="{C526127E-9CBD-4162-A04B-21CE3418651F}" srcOrd="0" destOrd="0" presId="urn:microsoft.com/office/officeart/2005/8/layout/vList5"/>
    <dgm:cxn modelId="{E09238D5-6A03-4187-B82C-D17BE948FE70}" srcId="{E4235132-7A1E-4CFE-92E0-1706DC05F7FF}" destId="{237D632B-536F-4936-9CAA-D0991E022EA3}" srcOrd="0" destOrd="0" parTransId="{7044FE3F-BAE8-4315-A60D-51713112FF51}" sibTransId="{C1B1137B-F466-4479-94D9-CFEAE0C9C81F}"/>
    <dgm:cxn modelId="{2061F0E1-3F6D-4A8F-A005-2DDD06B06674}" type="presOf" srcId="{E4235132-7A1E-4CFE-92E0-1706DC05F7FF}" destId="{AAB1B806-96CD-454E-876B-C2F718A22C4B}" srcOrd="0" destOrd="0" presId="urn:microsoft.com/office/officeart/2005/8/layout/vList5"/>
    <dgm:cxn modelId="{212A17FE-123D-4DC1-8947-67BBC2F619B8}" srcId="{C944BBFB-FBF3-4216-8289-5DB95EF96B47}" destId="{A86DE429-122F-4390-94F2-464D2C032ABE}" srcOrd="0" destOrd="0" parTransId="{0CD5E56F-B6E9-4E05-801E-EADF3398B977}" sibTransId="{417AB734-A1B6-4FB1-9658-85CA52EFEDE9}"/>
    <dgm:cxn modelId="{6AF194FF-FAF6-49AA-894C-B3942639817D}" srcId="{154D9F42-9C2F-43D0-AFDD-F0A7E1150FFB}" destId="{4FC954E7-2782-41B8-92BD-FECE4A1E2C18}" srcOrd="0" destOrd="0" parTransId="{6093E747-B00B-4F61-BB8F-8570D9C97CD7}" sibTransId="{CFFB1CCB-01CC-4A6F-915F-8588FFB62453}"/>
    <dgm:cxn modelId="{68337B8A-BA91-4743-9A35-97ABB5C8C56B}" type="presParOf" srcId="{D02F1617-A5FF-41E1-8275-E0B7EFA5CC2F}" destId="{70703EB2-630E-4DFD-AF81-6751FCBF4510}" srcOrd="0" destOrd="0" presId="urn:microsoft.com/office/officeart/2005/8/layout/vList5"/>
    <dgm:cxn modelId="{815B8A68-FAED-4707-98E6-1513B68FBFD8}" type="presParOf" srcId="{70703EB2-630E-4DFD-AF81-6751FCBF4510}" destId="{E0E9AE22-E416-412E-87CE-A49420AAE7C6}" srcOrd="0" destOrd="0" presId="urn:microsoft.com/office/officeart/2005/8/layout/vList5"/>
    <dgm:cxn modelId="{1DB42953-4BC1-496F-A31C-F9D00914BFAD}" type="presParOf" srcId="{70703EB2-630E-4DFD-AF81-6751FCBF4510}" destId="{14D0806F-2C5E-45EF-AB27-149715973C58}" srcOrd="1" destOrd="0" presId="urn:microsoft.com/office/officeart/2005/8/layout/vList5"/>
    <dgm:cxn modelId="{D341C840-2BA9-491C-8863-2533351DB65A}" type="presParOf" srcId="{D02F1617-A5FF-41E1-8275-E0B7EFA5CC2F}" destId="{D9F421B1-0872-4D44-B2D2-F2E1AE900BCB}" srcOrd="1" destOrd="0" presId="urn:microsoft.com/office/officeart/2005/8/layout/vList5"/>
    <dgm:cxn modelId="{44902BA4-FA0F-432C-A6D8-004D12BA8BB9}" type="presParOf" srcId="{D02F1617-A5FF-41E1-8275-E0B7EFA5CC2F}" destId="{A5920F3A-66D7-4B0E-8A4F-4BC38CE94D79}" srcOrd="2" destOrd="0" presId="urn:microsoft.com/office/officeart/2005/8/layout/vList5"/>
    <dgm:cxn modelId="{7236D2A4-A298-43BC-B213-8BFEEB04993B}" type="presParOf" srcId="{A5920F3A-66D7-4B0E-8A4F-4BC38CE94D79}" destId="{AAB1B806-96CD-454E-876B-C2F718A22C4B}" srcOrd="0" destOrd="0" presId="urn:microsoft.com/office/officeart/2005/8/layout/vList5"/>
    <dgm:cxn modelId="{816A7A33-DE8D-4F8F-9866-F5DA39B1C93C}" type="presParOf" srcId="{A5920F3A-66D7-4B0E-8A4F-4BC38CE94D79}" destId="{28B5381C-860D-4B14-97EA-8A82179A0B12}" srcOrd="1" destOrd="0" presId="urn:microsoft.com/office/officeart/2005/8/layout/vList5"/>
    <dgm:cxn modelId="{30A8C9F2-4CF3-40BC-B09F-E95F0386B56E}" type="presParOf" srcId="{D02F1617-A5FF-41E1-8275-E0B7EFA5CC2F}" destId="{FB679C43-68F0-4A55-9BE5-66BF339F6650}" srcOrd="3" destOrd="0" presId="urn:microsoft.com/office/officeart/2005/8/layout/vList5"/>
    <dgm:cxn modelId="{BF47FF5A-9AB9-47B7-A631-048CCF355FAD}" type="presParOf" srcId="{D02F1617-A5FF-41E1-8275-E0B7EFA5CC2F}" destId="{F9A5F921-FF2F-4FBA-99D4-873825D9CD61}" srcOrd="4" destOrd="0" presId="urn:microsoft.com/office/officeart/2005/8/layout/vList5"/>
    <dgm:cxn modelId="{6CA41C16-621A-4198-9E1C-CC4E9460B0DC}" type="presParOf" srcId="{F9A5F921-FF2F-4FBA-99D4-873825D9CD61}" destId="{C526127E-9CBD-4162-A04B-21CE3418651F}" srcOrd="0" destOrd="0" presId="urn:microsoft.com/office/officeart/2005/8/layout/vList5"/>
    <dgm:cxn modelId="{27E5A20F-D7A1-4E16-864E-305E6C44EF39}" type="presParOf" srcId="{F9A5F921-FF2F-4FBA-99D4-873825D9CD61}" destId="{004D9989-CEA2-4FDD-9B31-AC6731C02404}" srcOrd="1" destOrd="0" presId="urn:microsoft.com/office/officeart/2005/8/layout/vList5"/>
    <dgm:cxn modelId="{46234A4C-AB27-42F7-BD70-FBF7D005ABAC}" type="presParOf" srcId="{D02F1617-A5FF-41E1-8275-E0B7EFA5CC2F}" destId="{17CBA81D-5853-453B-A1F3-5E23D72C2A90}" srcOrd="5" destOrd="0" presId="urn:microsoft.com/office/officeart/2005/8/layout/vList5"/>
    <dgm:cxn modelId="{6BE31A15-66EE-4687-AE63-9295247BBA2C}" type="presParOf" srcId="{D02F1617-A5FF-41E1-8275-E0B7EFA5CC2F}" destId="{7E9C6359-85FA-4FA9-94D9-12C8FC5AD5F0}" srcOrd="6" destOrd="0" presId="urn:microsoft.com/office/officeart/2005/8/layout/vList5"/>
    <dgm:cxn modelId="{D51DC6F9-683C-4D27-A68A-EF569E7A9D32}" type="presParOf" srcId="{7E9C6359-85FA-4FA9-94D9-12C8FC5AD5F0}" destId="{80464353-5EEF-4030-A150-ECC5B78C3E3B}" srcOrd="0" destOrd="0" presId="urn:microsoft.com/office/officeart/2005/8/layout/vList5"/>
    <dgm:cxn modelId="{3DD987BA-47CF-496F-AEF6-0A0E75D433C6}" type="presParOf" srcId="{7E9C6359-85FA-4FA9-94D9-12C8FC5AD5F0}" destId="{4E5A694F-BB21-4DD6-965B-1BB9127EEEEB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4EFD26-CCEB-44A3-BDC5-539718A7F333}">
      <dsp:nvSpPr>
        <dsp:cNvPr id="0" name=""/>
        <dsp:cNvSpPr/>
      </dsp:nvSpPr>
      <dsp:spPr>
        <a:xfrm>
          <a:off x="0" y="6812"/>
          <a:ext cx="6572250" cy="5850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CREATE</a:t>
          </a:r>
        </a:p>
      </dsp:txBody>
      <dsp:txXfrm>
        <a:off x="28557" y="35369"/>
        <a:ext cx="6515136" cy="527886"/>
      </dsp:txXfrm>
    </dsp:sp>
    <dsp:sp modelId="{95259FB7-CDB5-4894-9E1C-8E3B9082818A}">
      <dsp:nvSpPr>
        <dsp:cNvPr id="0" name=""/>
        <dsp:cNvSpPr/>
      </dsp:nvSpPr>
      <dsp:spPr>
        <a:xfrm>
          <a:off x="0" y="591812"/>
          <a:ext cx="6572250" cy="608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8669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Create Agents, Hotels, Rooms, Guests, and Bookings</a:t>
          </a:r>
        </a:p>
      </dsp:txBody>
      <dsp:txXfrm>
        <a:off x="0" y="591812"/>
        <a:ext cx="6572250" cy="608062"/>
      </dsp:txXfrm>
    </dsp:sp>
    <dsp:sp modelId="{6698CE3F-72B4-434B-9C19-2C220DA30838}">
      <dsp:nvSpPr>
        <dsp:cNvPr id="0" name=""/>
        <dsp:cNvSpPr/>
      </dsp:nvSpPr>
      <dsp:spPr>
        <a:xfrm>
          <a:off x="0" y="1199875"/>
          <a:ext cx="6572250" cy="58500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READ</a:t>
          </a:r>
        </a:p>
      </dsp:txBody>
      <dsp:txXfrm>
        <a:off x="28557" y="1228432"/>
        <a:ext cx="6515136" cy="527886"/>
      </dsp:txXfrm>
    </dsp:sp>
    <dsp:sp modelId="{B77EC3EC-DEAD-4EF9-848D-8007F8EF26A7}">
      <dsp:nvSpPr>
        <dsp:cNvPr id="0" name=""/>
        <dsp:cNvSpPr/>
      </dsp:nvSpPr>
      <dsp:spPr>
        <a:xfrm>
          <a:off x="0" y="1784875"/>
          <a:ext cx="6572250" cy="608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8669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Read Agent profiles, Hotel information, Room descriptions, Guest profiles, and Booking details</a:t>
          </a:r>
        </a:p>
      </dsp:txBody>
      <dsp:txXfrm>
        <a:off x="0" y="1784875"/>
        <a:ext cx="6572250" cy="608062"/>
      </dsp:txXfrm>
    </dsp:sp>
    <dsp:sp modelId="{C667EEDA-7A7E-4F7E-98C6-7AC69C968B97}">
      <dsp:nvSpPr>
        <dsp:cNvPr id="0" name=""/>
        <dsp:cNvSpPr/>
      </dsp:nvSpPr>
      <dsp:spPr>
        <a:xfrm>
          <a:off x="0" y="2392937"/>
          <a:ext cx="6572250" cy="58500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UPDATE</a:t>
          </a:r>
        </a:p>
      </dsp:txBody>
      <dsp:txXfrm>
        <a:off x="28557" y="2421494"/>
        <a:ext cx="6515136" cy="527886"/>
      </dsp:txXfrm>
    </dsp:sp>
    <dsp:sp modelId="{D554D173-BFB4-41AB-AF7F-03BC2407CF29}">
      <dsp:nvSpPr>
        <dsp:cNvPr id="0" name=""/>
        <dsp:cNvSpPr/>
      </dsp:nvSpPr>
      <dsp:spPr>
        <a:xfrm>
          <a:off x="0" y="2977937"/>
          <a:ext cx="6572250" cy="11385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8669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/>
            <a:t>Update Agent profiles including password, Update Hotel information including amenities, Update the room type for existing rooms, Update Guest Profiles, Update Existing Bookings</a:t>
          </a:r>
        </a:p>
      </dsp:txBody>
      <dsp:txXfrm>
        <a:off x="0" y="2977937"/>
        <a:ext cx="6572250" cy="1138500"/>
      </dsp:txXfrm>
    </dsp:sp>
    <dsp:sp modelId="{E065E5F3-37AD-4ABE-88B8-9E28DEC594A0}">
      <dsp:nvSpPr>
        <dsp:cNvPr id="0" name=""/>
        <dsp:cNvSpPr/>
      </dsp:nvSpPr>
      <dsp:spPr>
        <a:xfrm>
          <a:off x="0" y="4116437"/>
          <a:ext cx="6572250" cy="5850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DELETE</a:t>
          </a:r>
        </a:p>
      </dsp:txBody>
      <dsp:txXfrm>
        <a:off x="28557" y="4144994"/>
        <a:ext cx="6515136" cy="527886"/>
      </dsp:txXfrm>
    </dsp:sp>
    <dsp:sp modelId="{10A7B4E3-6E25-4E53-98B3-31DAA40B1D36}">
      <dsp:nvSpPr>
        <dsp:cNvPr id="0" name=""/>
        <dsp:cNvSpPr/>
      </dsp:nvSpPr>
      <dsp:spPr>
        <a:xfrm>
          <a:off x="0" y="4701437"/>
          <a:ext cx="6572250" cy="879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8669" tIns="31750" rIns="177800" bIns="3175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 dirty="0"/>
            <a:t>Delete Hotels without future bookings, Rooms without bookings, Guests without future bookings, Bookings</a:t>
          </a:r>
        </a:p>
      </dsp:txBody>
      <dsp:txXfrm>
        <a:off x="0" y="4701437"/>
        <a:ext cx="6572250" cy="8797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D0806F-2C5E-45EF-AB27-149715973C58}">
      <dsp:nvSpPr>
        <dsp:cNvPr id="0" name=""/>
        <dsp:cNvSpPr/>
      </dsp:nvSpPr>
      <dsp:spPr>
        <a:xfrm rot="5400000">
          <a:off x="4195767" y="-1668444"/>
          <a:ext cx="780093" cy="4316060"/>
        </a:xfrm>
        <a:prstGeom prst="round2Same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Allows user to navigate to the first instance of Agents, Bookings, Guest and Hotels.</a:t>
          </a:r>
        </a:p>
      </dsp:txBody>
      <dsp:txXfrm rot="-5400000">
        <a:off x="2427784" y="137620"/>
        <a:ext cx="4277979" cy="703931"/>
      </dsp:txXfrm>
    </dsp:sp>
    <dsp:sp modelId="{E0E9AE22-E416-412E-87CE-A49420AAE7C6}">
      <dsp:nvSpPr>
        <dsp:cNvPr id="0" name=""/>
        <dsp:cNvSpPr/>
      </dsp:nvSpPr>
      <dsp:spPr>
        <a:xfrm>
          <a:off x="0" y="2027"/>
          <a:ext cx="2427784" cy="975117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First</a:t>
          </a:r>
        </a:p>
      </dsp:txBody>
      <dsp:txXfrm>
        <a:off x="47601" y="49628"/>
        <a:ext cx="2332582" cy="879915"/>
      </dsp:txXfrm>
    </dsp:sp>
    <dsp:sp modelId="{28B5381C-860D-4B14-97EA-8A82179A0B12}">
      <dsp:nvSpPr>
        <dsp:cNvPr id="0" name=""/>
        <dsp:cNvSpPr/>
      </dsp:nvSpPr>
      <dsp:spPr>
        <a:xfrm rot="5400000">
          <a:off x="4195767" y="-644571"/>
          <a:ext cx="780093" cy="4316060"/>
        </a:xfrm>
        <a:prstGeom prst="round2SameRect">
          <a:avLst/>
        </a:prstGeom>
        <a:solidFill>
          <a:schemeClr val="accent2">
            <a:tint val="40000"/>
            <a:alpha val="90000"/>
            <a:hueOff val="658188"/>
            <a:satOff val="-1724"/>
            <a:lumOff val="617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658188"/>
              <a:satOff val="-1724"/>
              <a:lumOff val="6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Allows user to navigate to the previous instance of Agents, Bookings, Guest and Hotels.</a:t>
          </a:r>
        </a:p>
      </dsp:txBody>
      <dsp:txXfrm rot="-5400000">
        <a:off x="2427784" y="1161493"/>
        <a:ext cx="4277979" cy="703931"/>
      </dsp:txXfrm>
    </dsp:sp>
    <dsp:sp modelId="{AAB1B806-96CD-454E-876B-C2F718A22C4B}">
      <dsp:nvSpPr>
        <dsp:cNvPr id="0" name=""/>
        <dsp:cNvSpPr/>
      </dsp:nvSpPr>
      <dsp:spPr>
        <a:xfrm>
          <a:off x="0" y="1025900"/>
          <a:ext cx="2427784" cy="975117"/>
        </a:xfrm>
        <a:prstGeom prst="roundRect">
          <a:avLst/>
        </a:prstGeom>
        <a:solidFill>
          <a:schemeClr val="accent2">
            <a:hueOff val="635930"/>
            <a:satOff val="-14509"/>
            <a:lumOff val="536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Previous</a:t>
          </a:r>
        </a:p>
      </dsp:txBody>
      <dsp:txXfrm>
        <a:off x="47601" y="1073501"/>
        <a:ext cx="2332582" cy="879915"/>
      </dsp:txXfrm>
    </dsp:sp>
    <dsp:sp modelId="{004D9989-CEA2-4FDD-9B31-AC6731C02404}">
      <dsp:nvSpPr>
        <dsp:cNvPr id="0" name=""/>
        <dsp:cNvSpPr/>
      </dsp:nvSpPr>
      <dsp:spPr>
        <a:xfrm rot="5400000">
          <a:off x="4195767" y="379302"/>
          <a:ext cx="780093" cy="4316060"/>
        </a:xfrm>
        <a:prstGeom prst="round2SameRect">
          <a:avLst/>
        </a:prstGeom>
        <a:solidFill>
          <a:schemeClr val="accent2">
            <a:tint val="40000"/>
            <a:alpha val="90000"/>
            <a:hueOff val="1316376"/>
            <a:satOff val="-3449"/>
            <a:lumOff val="123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316376"/>
              <a:satOff val="-3449"/>
              <a:lumOff val="1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Allows user to navigate to the next instance of Agents, Bookings, Guest and Hotels.</a:t>
          </a:r>
        </a:p>
      </dsp:txBody>
      <dsp:txXfrm rot="-5400000">
        <a:off x="2427784" y="2185367"/>
        <a:ext cx="4277979" cy="703931"/>
      </dsp:txXfrm>
    </dsp:sp>
    <dsp:sp modelId="{C526127E-9CBD-4162-A04B-21CE3418651F}">
      <dsp:nvSpPr>
        <dsp:cNvPr id="0" name=""/>
        <dsp:cNvSpPr/>
      </dsp:nvSpPr>
      <dsp:spPr>
        <a:xfrm>
          <a:off x="0" y="2049773"/>
          <a:ext cx="2427784" cy="975117"/>
        </a:xfrm>
        <a:prstGeom prst="roundRect">
          <a:avLst/>
        </a:prstGeom>
        <a:solidFill>
          <a:schemeClr val="accent2">
            <a:hueOff val="1271860"/>
            <a:satOff val="-29019"/>
            <a:lumOff val="1071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Next</a:t>
          </a:r>
        </a:p>
      </dsp:txBody>
      <dsp:txXfrm>
        <a:off x="47601" y="2097374"/>
        <a:ext cx="2332582" cy="879915"/>
      </dsp:txXfrm>
    </dsp:sp>
    <dsp:sp modelId="{4E5A694F-BB21-4DD6-965B-1BB9127EEEEB}">
      <dsp:nvSpPr>
        <dsp:cNvPr id="0" name=""/>
        <dsp:cNvSpPr/>
      </dsp:nvSpPr>
      <dsp:spPr>
        <a:xfrm rot="5400000">
          <a:off x="4195767" y="1403175"/>
          <a:ext cx="780093" cy="4316060"/>
        </a:xfrm>
        <a:prstGeom prst="round2SameRect">
          <a:avLst/>
        </a:prstGeom>
        <a:solidFill>
          <a:schemeClr val="accent2">
            <a:tint val="40000"/>
            <a:alpha val="90000"/>
            <a:hueOff val="1974564"/>
            <a:satOff val="-5173"/>
            <a:lumOff val="1852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1974564"/>
              <a:satOff val="-5173"/>
              <a:lumOff val="18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Allows user to navigate to the last instance of Agents, Bookings, Guest and Hotels.</a:t>
          </a:r>
          <a:br>
            <a:rPr lang="en-US" sz="1500" kern="1200"/>
          </a:br>
          <a:endParaRPr lang="en-US" sz="1500" kern="1200"/>
        </a:p>
      </dsp:txBody>
      <dsp:txXfrm rot="-5400000">
        <a:off x="2427784" y="3209240"/>
        <a:ext cx="4277979" cy="703931"/>
      </dsp:txXfrm>
    </dsp:sp>
    <dsp:sp modelId="{80464353-5EEF-4030-A150-ECC5B78C3E3B}">
      <dsp:nvSpPr>
        <dsp:cNvPr id="0" name=""/>
        <dsp:cNvSpPr/>
      </dsp:nvSpPr>
      <dsp:spPr>
        <a:xfrm>
          <a:off x="0" y="3073647"/>
          <a:ext cx="2427784" cy="975117"/>
        </a:xfrm>
        <a:prstGeom prst="roundRect">
          <a:avLst/>
        </a:prstGeom>
        <a:solidFill>
          <a:schemeClr val="accent2">
            <a:hueOff val="1907789"/>
            <a:satOff val="-43528"/>
            <a:lumOff val="1607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44780" tIns="72390" rIns="144780" bIns="7239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Last</a:t>
          </a:r>
        </a:p>
      </dsp:txBody>
      <dsp:txXfrm>
        <a:off x="47601" y="3121248"/>
        <a:ext cx="2332582" cy="8799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D93C60-99BD-4085-AD30-6AA23065E1B4}" type="datetimeFigureOut">
              <a:rPr lang="en-US" smtClean="0"/>
              <a:t>6/7/2022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1485A4-2627-4368-B547-7B0D9CD890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057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dirty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dirty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dirty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dirty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6F822A4-8DA6-4447-9B1F-C5DB58435268}" type="datetimeFigureOut">
              <a:rPr lang="en-US" dirty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dirty="0"/>
              <a:t>6/7/2022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762C0-B258-48F1-ADE6-176B4174CCDD}" type="datetimeFigureOut">
              <a:rPr lang="en-US" dirty="0"/>
              <a:t>6/7/2022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dirty="0"/>
              <a:t>6/7/2022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dirty="0"/>
              <a:t>6/7/2022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dirty="0"/>
              <a:t>6/7/2022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dirty="0"/>
              <a:t>6/7/2022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8664C608-40B1-4030-A28D-5B74BC98ADCE}" type="datetimeFigureOut">
              <a:rPr lang="en-US" dirty="0"/>
              <a:t>6/7/2022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microsoft.com/office/2007/relationships/hdphoto" Target="../media/hdphoto2.wdp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2.png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microsoft.com/office/2007/relationships/hdphoto" Target="../media/hdphoto2.wdp"/><Relationship Id="rId7" Type="http://schemas.openxmlformats.org/officeDocument/2006/relationships/diagramLayout" Target="../diagrams/layout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openxmlformats.org/officeDocument/2006/relationships/image" Target="../media/image2.png"/><Relationship Id="rId10" Type="http://schemas.microsoft.com/office/2007/relationships/diagramDrawing" Target="../diagrams/drawing2.xml"/><Relationship Id="rId4" Type="http://schemas.openxmlformats.org/officeDocument/2006/relationships/image" Target="../media/image8.jpeg"/><Relationship Id="rId9" Type="http://schemas.openxmlformats.org/officeDocument/2006/relationships/diagramColors" Target="../diagrams/colors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Computer script on a screen">
            <a:extLst>
              <a:ext uri="{FF2B5EF4-FFF2-40B4-BE49-F238E27FC236}">
                <a16:creationId xmlns:a16="http://schemas.microsoft.com/office/drawing/2014/main" id="{649ED52A-7C01-40EF-BAD1-76DA2332C7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17" b="8713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68" name="Rectangle 62">
            <a:extLst>
              <a:ext uri="{FF2B5EF4-FFF2-40B4-BE49-F238E27FC236}">
                <a16:creationId xmlns:a16="http://schemas.microsoft.com/office/drawing/2014/main" id="{CD60390C-0E4C-4682-8246-AFA2E4985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9" name="Rectangle 64">
            <a:extLst>
              <a:ext uri="{FF2B5EF4-FFF2-40B4-BE49-F238E27FC236}">
                <a16:creationId xmlns:a16="http://schemas.microsoft.com/office/drawing/2014/main" id="{CEBA87F4-FB8A-4D91-B3F3-DFA78E0CC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3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EDBAAB-5168-492D-A82D-BC67B2E113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3480" y="4277802"/>
            <a:ext cx="6022449" cy="1622451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5400" b="1"/>
              <a:t>Project:</a:t>
            </a:r>
            <a:r>
              <a:rPr lang="en-US" sz="5400"/>
              <a:t> Database Driven Application</a:t>
            </a:r>
            <a:r>
              <a:rPr lang="en-US" sz="510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240B5E-E345-47B6-BB7C-072069D678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4654" y="4190337"/>
            <a:ext cx="3483865" cy="170991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182880">
              <a:buFont typeface="Wingdings" pitchFamily="2" charset="2"/>
              <a:buChar char="§"/>
            </a:pPr>
            <a:r>
              <a:rPr lang="en-US" sz="1200" b="1"/>
              <a:t>Group Members: </a:t>
            </a:r>
            <a:r>
              <a:rPr lang="en-US" sz="1200"/>
              <a:t>Michael Pierce, Sebastien Robichaud, Shaira Sharapova.</a:t>
            </a:r>
          </a:p>
          <a:p>
            <a:pPr marL="342900" indent="-182880">
              <a:buFont typeface="Wingdings" pitchFamily="2" charset="2"/>
              <a:buChar char="§"/>
            </a:pPr>
            <a:r>
              <a:rPr lang="en-US" sz="1200" b="1"/>
              <a:t>Course: </a:t>
            </a:r>
            <a:r>
              <a:rPr lang="en-US" sz="1200"/>
              <a:t>PROG1121J Database</a:t>
            </a:r>
            <a:r>
              <a:rPr lang="ru-RU" sz="1200"/>
              <a:t> </a:t>
            </a:r>
            <a:r>
              <a:rPr lang="en-CA" sz="1200"/>
              <a:t>Programming</a:t>
            </a:r>
            <a:r>
              <a:rPr lang="ru-RU" sz="1200"/>
              <a:t> </a:t>
            </a:r>
          </a:p>
          <a:p>
            <a:pPr marL="342900" indent="-182880">
              <a:buFont typeface="Wingdings" pitchFamily="2" charset="2"/>
              <a:buChar char="§"/>
            </a:pPr>
            <a:r>
              <a:rPr lang="en-US" sz="1200" b="1"/>
              <a:t>Due date:</a:t>
            </a:r>
            <a:r>
              <a:rPr lang="ru-RU" sz="1200" b="1"/>
              <a:t> </a:t>
            </a:r>
            <a:r>
              <a:rPr lang="ru-RU" sz="1200"/>
              <a:t>8 </a:t>
            </a:r>
            <a:r>
              <a:rPr lang="en-US" sz="1200"/>
              <a:t>June 2022 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012A90F-45C2-4C9B-BAF6-9CE1F546C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8841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lourful charts and graphs">
            <a:extLst>
              <a:ext uri="{FF2B5EF4-FFF2-40B4-BE49-F238E27FC236}">
                <a16:creationId xmlns:a16="http://schemas.microsoft.com/office/drawing/2014/main" id="{9027EB66-25E3-3AC9-C7F1-7D1170F4CA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-1" y="10"/>
            <a:ext cx="12191999" cy="68579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837459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3981573"/>
            <a:ext cx="10222992" cy="2078335"/>
          </a:xfrm>
          <a:prstGeom prst="rect">
            <a:avLst/>
          </a:prstGeom>
          <a:blipFill dpi="0" rotWithShape="1">
            <a:blip r:embed="rId3">
              <a:alphaModFix amt="9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A1F79E-39C6-43A7-9F08-AB7C5DF3A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56" y="4162031"/>
            <a:ext cx="4543683" cy="1767141"/>
          </a:xfrm>
        </p:spPr>
        <p:txBody>
          <a:bodyPr>
            <a:normAutofit/>
          </a:bodyPr>
          <a:lstStyle/>
          <a:p>
            <a:pPr algn="r"/>
            <a:r>
              <a:rPr lang="en-US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4B29B7-FBEF-4BB8-8E79-C153002FBC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7920" y="4170410"/>
            <a:ext cx="4699221" cy="17671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/>
              <a:t>Our goal is to meet and exceed client requirements by developing a state-of-the-art booking system which allows agents to easily keep track of their client's bookings in various hotels.</a:t>
            </a:r>
          </a:p>
          <a:p>
            <a:pPr>
              <a:buClr>
                <a:srgbClr val="9E3611"/>
              </a:buClr>
            </a:pPr>
            <a:endParaRPr lang="en-US" sz="180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128670"/>
            <a:ext cx="10222992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343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2">
            <a:extLst>
              <a:ext uri="{FF2B5EF4-FFF2-40B4-BE49-F238E27FC236}">
                <a16:creationId xmlns:a16="http://schemas.microsoft.com/office/drawing/2014/main" id="{CCF043BA-0C52-4068-BCF5-2B2D89BA9D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A0F329-F303-4591-B926-52672C651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3612" y="484632"/>
            <a:ext cx="3816774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3600"/>
              <a:t>Business rules: </a:t>
            </a:r>
            <a:endParaRPr lang="en-CA" sz="3200"/>
          </a:p>
        </p:txBody>
      </p:sp>
      <p:pic>
        <p:nvPicPr>
          <p:cNvPr id="5" name="Picture 4" descr="Arrows pointing right while one points left">
            <a:extLst>
              <a:ext uri="{FF2B5EF4-FFF2-40B4-BE49-F238E27FC236}">
                <a16:creationId xmlns:a16="http://schemas.microsoft.com/office/drawing/2014/main" id="{9DDF6EE7-F045-F53E-9506-165A65DEA7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273" r="5251" b="-1"/>
          <a:stretch/>
        </p:blipFill>
        <p:spPr>
          <a:xfrm>
            <a:off x="3343" y="10"/>
            <a:ext cx="7548923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6D9E6-DB08-42DC-AE83-B2BFF161C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3611" y="2121408"/>
            <a:ext cx="3816774" cy="4050792"/>
          </a:xfrm>
        </p:spPr>
        <p:txBody>
          <a:bodyPr>
            <a:normAutofit/>
          </a:bodyPr>
          <a:lstStyle/>
          <a:p>
            <a:r>
              <a:rPr lang="en-CA" sz="1600"/>
              <a:t>No Double Booking – Only one guest can book a room at a time</a:t>
            </a:r>
          </a:p>
          <a:p>
            <a:r>
              <a:rPr lang="en-CA" sz="1600"/>
              <a:t>Agents can only change their own passwords, they cannot change other agent’s passwords</a:t>
            </a:r>
          </a:p>
          <a:p>
            <a:r>
              <a:rPr lang="en-CA" sz="1600"/>
              <a:t>Agents can only book guests under their own name, not under another agent’s name</a:t>
            </a:r>
          </a:p>
          <a:p>
            <a:r>
              <a:rPr lang="en-CA" sz="1600"/>
              <a:t>Cannot Delete Hotels or Rooms from Hotels that have future bookings</a:t>
            </a:r>
          </a:p>
        </p:txBody>
      </p:sp>
      <p:grpSp>
        <p:nvGrpSpPr>
          <p:cNvPr id="49" name="Group 44">
            <a:extLst>
              <a:ext uri="{FF2B5EF4-FFF2-40B4-BE49-F238E27FC236}">
                <a16:creationId xmlns:a16="http://schemas.microsoft.com/office/drawing/2014/main" id="{789ACCC8-A635-400E-B9C0-AD9CA5710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BC21CEB-233C-4B50-8CCA-829AD0428F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3DF2D74-CD63-49A8-A93B-9DA2F59511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97391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CFFB95F-D901-4937-8084-8A7BAA84F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310" y="0"/>
            <a:ext cx="435568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03D67B-22C5-4277-8521-8044C615E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9777" y="639763"/>
            <a:ext cx="3046073" cy="5177377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4000"/>
              <a:t>Crud Features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0F473BD-3FD3-4548-A8F5-11D3C9CB8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91E02ED-3E2E-4396-B6DE-5F93F2F11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8F088F5-B4E7-43B9-88F4-8667026E4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9BB51A6-6408-A7EC-F2C6-F10901EAC7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70399943"/>
              </p:ext>
            </p:extLst>
          </p:nvPr>
        </p:nvGraphicFramePr>
        <p:xfrm>
          <a:off x="622300" y="639763"/>
          <a:ext cx="6572250" cy="558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908325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tangle 54">
            <a:extLst>
              <a:ext uri="{FF2B5EF4-FFF2-40B4-BE49-F238E27FC236}">
                <a16:creationId xmlns:a16="http://schemas.microsoft.com/office/drawing/2014/main" id="{362E11DD-B54B-4751-9C17-39DAF9EF4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EAC25B-12FE-CD0C-C10D-44DAA485F6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280" y="484632"/>
            <a:ext cx="6743844" cy="1609344"/>
          </a:xfrm>
        </p:spPr>
        <p:txBody>
          <a:bodyPr>
            <a:normAutofit/>
          </a:bodyPr>
          <a:lstStyle/>
          <a:p>
            <a:r>
              <a:rPr lang="en-US" sz="4800"/>
              <a:t>Navigation Features</a:t>
            </a:r>
          </a:p>
        </p:txBody>
      </p:sp>
      <p:pic>
        <p:nvPicPr>
          <p:cNvPr id="16" name="Picture 15" descr="Red pinpointers pinned on a road">
            <a:extLst>
              <a:ext uri="{FF2B5EF4-FFF2-40B4-BE49-F238E27FC236}">
                <a16:creationId xmlns:a16="http://schemas.microsoft.com/office/drawing/2014/main" id="{0D97E0E4-274B-480E-2D65-BB279C7EFD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565" r="24207" b="-1"/>
          <a:stretch/>
        </p:blipFill>
        <p:spPr>
          <a:xfrm>
            <a:off x="7545274" y="10"/>
            <a:ext cx="4646726" cy="6857990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B55DE4E1-F219-45A4-96D9-9A86D0E4D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601C3FF-4A5D-437C-B3DB-A53B99D30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61B1BDC9-B583-4F65-8FE9-E2CBE71D93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aphicFrame>
        <p:nvGraphicFramePr>
          <p:cNvPr id="39" name="Content Placeholder 2">
            <a:extLst>
              <a:ext uri="{FF2B5EF4-FFF2-40B4-BE49-F238E27FC236}">
                <a16:creationId xmlns:a16="http://schemas.microsoft.com/office/drawing/2014/main" id="{8C3A3167-4F61-C2BF-38A6-1FFE53C8A4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8581211"/>
              </p:ext>
            </p:extLst>
          </p:nvPr>
        </p:nvGraphicFramePr>
        <p:xfrm>
          <a:off x="382279" y="2121408"/>
          <a:ext cx="6743845" cy="40507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3367922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3E8180BA2FE14B930693BD03FE6818" ma:contentTypeVersion="13" ma:contentTypeDescription="Create a new document." ma:contentTypeScope="" ma:versionID="8d8a76324103ab2ba323aa41e224e2c9">
  <xsd:schema xmlns:xsd="http://www.w3.org/2001/XMLSchema" xmlns:xs="http://www.w3.org/2001/XMLSchema" xmlns:p="http://schemas.microsoft.com/office/2006/metadata/properties" xmlns:ns3="46907a55-b877-4d50-ac05-a54d3a26d72b" xmlns:ns4="42e75cad-2545-4c2f-90c5-4d196ae3dcc5" targetNamespace="http://schemas.microsoft.com/office/2006/metadata/properties" ma:root="true" ma:fieldsID="fafc60f9a5351407e75730ca65915cab" ns3:_="" ns4:_="">
    <xsd:import namespace="46907a55-b877-4d50-ac05-a54d3a26d72b"/>
    <xsd:import namespace="42e75cad-2545-4c2f-90c5-4d196ae3dc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907a55-b877-4d50-ac05-a54d3a26d7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e75cad-2545-4c2f-90c5-4d196ae3dcc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A96B061-800D-44F0-99AD-E04B2DCF1AD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2C29796-689C-43A7-9491-6FBFE6A09584}">
  <ds:schemaRefs>
    <ds:schemaRef ds:uri="42e75cad-2545-4c2f-90c5-4d196ae3dcc5"/>
    <ds:schemaRef ds:uri="46907a55-b877-4d50-ac05-a54d3a26d72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506444D-2B75-44EC-8966-C44782A3F0BF}">
  <ds:schemaRefs>
    <ds:schemaRef ds:uri="42e75cad-2545-4c2f-90c5-4d196ae3dcc5"/>
    <ds:schemaRef ds:uri="46907a55-b877-4d50-ac05-a54d3a26d72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0</TotalTime>
  <Words>267</Words>
  <Application>Microsoft Office PowerPoint</Application>
  <PresentationFormat>Widescreen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Calibri</vt:lpstr>
      <vt:lpstr>Cambria</vt:lpstr>
      <vt:lpstr>Rockwell</vt:lpstr>
      <vt:lpstr>Rockwell Condensed</vt:lpstr>
      <vt:lpstr>Rockwell Extra Bold</vt:lpstr>
      <vt:lpstr>Wingdings</vt:lpstr>
      <vt:lpstr>Wood Type</vt:lpstr>
      <vt:lpstr>Project: Database Driven Application </vt:lpstr>
      <vt:lpstr>Goal</vt:lpstr>
      <vt:lpstr>Business rules: </vt:lpstr>
      <vt:lpstr>Crud Features</vt:lpstr>
      <vt:lpstr>Navigation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Integration Management</dc:title>
  <dc:creator>Sharapova, Shaira</dc:creator>
  <cp:lastModifiedBy>Pierce, Michael</cp:lastModifiedBy>
  <cp:revision>2</cp:revision>
  <dcterms:created xsi:type="dcterms:W3CDTF">2022-02-12T00:24:07Z</dcterms:created>
  <dcterms:modified xsi:type="dcterms:W3CDTF">2022-06-08T00:40:18Z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0x010100F23E8180BA2FE14B930693BD03FE6818</vt:lpwstr>
  </property>
</Properties>
</file>

<file path=docProps/thumbnail.jpeg>
</file>